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68760"/>
            <a:ext cx="76771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933056"/>
            <a:ext cx="672465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68760"/>
            <a:ext cx="118395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645024"/>
            <a:ext cx="286702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314096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81162"/>
            <a:ext cx="117062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1856" y="447728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81212"/>
            <a:ext cx="110680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93305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1198"/>
            <a:ext cx="117538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835793"/>
            <a:ext cx="8764736" cy="297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238375"/>
            <a:ext cx="110490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90700"/>
            <a:ext cx="115633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9787"/>
            <a:ext cx="116681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5229200"/>
            <a:ext cx="102203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173" y="1484784"/>
            <a:ext cx="35528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38300"/>
            <a:ext cx="11734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43711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916832"/>
            <a:ext cx="72580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221088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5125" y="515719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4756" y="6084613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38300"/>
            <a:ext cx="116681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44371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19300"/>
            <a:ext cx="116395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07707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1628775"/>
            <a:ext cx="77152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921416"/>
            <a:ext cx="8712968" cy="389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839152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76400"/>
            <a:ext cx="108489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2" y="3573016"/>
            <a:ext cx="10249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512" y="4441117"/>
            <a:ext cx="10753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81225"/>
            <a:ext cx="107346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680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965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81212"/>
            <a:ext cx="111823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3" y="2132856"/>
            <a:ext cx="14147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809" y="3068960"/>
            <a:ext cx="14147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7359" y="4031104"/>
            <a:ext cx="14147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013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840" y="2988723"/>
            <a:ext cx="7561584" cy="382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09278"/>
            <a:ext cx="109061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11233248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300" y="4872658"/>
            <a:ext cx="11128323" cy="150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09278"/>
            <a:ext cx="108680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2276872"/>
            <a:ext cx="11012041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560" y="4869160"/>
            <a:ext cx="11003873" cy="1585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71687"/>
            <a:ext cx="117824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13285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4302" y="213285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2352" y="4065828"/>
            <a:ext cx="4086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052637"/>
            <a:ext cx="87439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47812"/>
            <a:ext cx="117633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478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95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61984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7252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7606" y="414941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4771" y="40915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60158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2396" y="5989784"/>
            <a:ext cx="20854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149080"/>
            <a:ext cx="3036280" cy="26349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35699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2025-12-17T09:02:01Z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